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945" autoAdjust="0"/>
  </p:normalViewPr>
  <p:slideViewPr>
    <p:cSldViewPr snapToGrid="0">
      <p:cViewPr varScale="1">
        <p:scale>
          <a:sx n="75" d="100"/>
          <a:sy n="75" d="100"/>
        </p:scale>
        <p:origin x="28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151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95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869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653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707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518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94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684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28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841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245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2CB24-0364-4167-B97F-499575F21CD3}" type="datetimeFigureOut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A043A-BC8A-434A-80DA-98D758592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135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078727" y="0"/>
            <a:ext cx="9144000" cy="2387600"/>
          </a:xfrm>
        </p:spPr>
        <p:txBody>
          <a:bodyPr>
            <a:normAutofit/>
          </a:bodyPr>
          <a:lstStyle/>
          <a:p>
            <a:r>
              <a:rPr lang="as-IN" sz="4000" b="1" i="1" dirty="0" smtClean="0"/>
              <a:t>মুক্তিযুদ্ধে মুজিবনগর সরকারের ভূমিকা</a:t>
            </a:r>
            <a:endParaRPr lang="en-US" sz="4000" b="1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3418" y="2937933"/>
            <a:ext cx="6604515" cy="1374618"/>
          </a:xfrm>
        </p:spPr>
        <p:txBody>
          <a:bodyPr>
            <a:normAutofit/>
          </a:bodyPr>
          <a:lstStyle/>
          <a:p>
            <a:r>
              <a:rPr lang="as-IN" dirty="0" smtClean="0"/>
              <a:t>নাম: নিশাত তাসনিম</a:t>
            </a:r>
            <a:r>
              <a:rPr lang="en-US" dirty="0" smtClean="0"/>
              <a:t> 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210114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32" y="470963"/>
            <a:ext cx="10168467" cy="1325563"/>
          </a:xfrm>
        </p:spPr>
        <p:txBody>
          <a:bodyPr>
            <a:normAutofit/>
          </a:bodyPr>
          <a:lstStyle/>
          <a:p>
            <a:r>
              <a:rPr lang="as-IN" sz="3600" dirty="0" smtClean="0"/>
              <a:t>ভূমিকা</a:t>
            </a:r>
            <a:endParaRPr lang="en-US" sz="3600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465665" y="1796526"/>
            <a:ext cx="10557934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১৯৭১ সালের মুক্তিযুদ্ধে মুজিবনগর সরকার একটি অস্থায়ী সরকার ছিল।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এটি বাংলাদেশের স্বাধীনতা যুদ্ধের সময় মুক্তিকামী মানুষের নেতৃত্ব দিয়েছে।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১৯৭১ সালের ১৭ এপ্রিল মেহেরপুরের বৈদ্যনাথতলায় 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(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বর্তমানে মুজিবনগর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) 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এ সরকার গঠিত হয়।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0" y="3348815"/>
            <a:ext cx="4267200" cy="335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19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096" y="1311468"/>
            <a:ext cx="10422486" cy="818065"/>
          </a:xfrm>
        </p:spPr>
        <p:txBody>
          <a:bodyPr>
            <a:normAutofit/>
          </a:bodyPr>
          <a:lstStyle/>
          <a:p>
            <a:r>
              <a:rPr lang="as-IN" sz="2800" dirty="0" smtClean="0"/>
              <a:t>মুজিবনগর সরকারের গঠন</a:t>
            </a:r>
            <a:endParaRPr lang="en-US" sz="2800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570516" y="2197724"/>
            <a:ext cx="964353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রাষ্ট্রপতি</a:t>
            </a: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: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 শেখ মুজিবুর রহমান 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(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অনুপস্থিত অবস্থায়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)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অস্থায়ী রাষ্ট্রপতির দায়িত্বে</a:t>
            </a: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: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 সৈয়দ নজরুল ইসলাম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প্রধানমন্ত্রী</a:t>
            </a: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: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 তাজউদ্দিন আহমদ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সেনাপ্রধান</a:t>
            </a: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: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 কর্নেল এম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. 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এ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. 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জি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. 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ওসমানী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অন্যান্য মন্ত্রীরা</a:t>
            </a: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: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 কামরুজ্জামান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, </a:t>
            </a: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এম মনসুর আলী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906" y="2573868"/>
            <a:ext cx="3821143" cy="238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53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333" y="365125"/>
            <a:ext cx="11057467" cy="1325563"/>
          </a:xfrm>
        </p:spPr>
        <p:txBody>
          <a:bodyPr>
            <a:normAutofit/>
          </a:bodyPr>
          <a:lstStyle/>
          <a:p>
            <a:r>
              <a:rPr lang="as-IN" sz="3200" dirty="0" smtClean="0"/>
              <a:t>প্রধান কাজ ও ভূমিকা</a:t>
            </a:r>
            <a:endParaRPr lang="en-US" sz="3200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482600" y="1690688"/>
            <a:ext cx="9389534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মুক্তিযুদ্ধ পরিচালনার জন্য সামরিক ও রাজনৈতিক কৌশল নির্ধারণ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আন্তর্জাতিক মহলে বাংলাদেশের পক্ষে সমর্থন আদায়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মুক্তিযোদ্ধাদের সংগঠিত ও প্রশিক্ষণের ব্যবস্থা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স্বাধীন বাংলা বেতার কেন্দ্র পরিচালনা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n-IN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Vrinda"/>
              </a:rPr>
              <a:t>শরণার্থী ব্যবস্থাপনার জন্য উদ্যোগ গ্রহণ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545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6400" y="719667"/>
            <a:ext cx="10261600" cy="1591734"/>
          </a:xfrm>
        </p:spPr>
        <p:txBody>
          <a:bodyPr>
            <a:normAutofit/>
          </a:bodyPr>
          <a:lstStyle/>
          <a:p>
            <a:r>
              <a:rPr lang="as-IN" sz="2400" b="1" dirty="0" smtClean="0"/>
              <a:t>উপসংহারে বলা যায়, মুজিবনগর সরকার ছিল বাংলাদেশের স্বাধীনতা সংগ্রামের একটি অবিচ্ছেদ্য অংশ।</a:t>
            </a:r>
            <a:r>
              <a:rPr lang="en-US" sz="2400" b="1" dirty="0" smtClean="0"/>
              <a:t> </a:t>
            </a:r>
            <a:r>
              <a:rPr lang="as-IN" sz="2400" dirty="0" smtClean="0"/>
              <a:t>তাদের সাংগঠনিক ও কূটনৈতিক নেতৃত্ব ছাড়া স্বাধীনতা অর্জন কঠিন হতো।ইতিহাসে এটি একটি অনন্য ও গৌরবোজ্জ্বল অধ্যায়।</a:t>
            </a:r>
            <a:endParaRPr lang="en-US" sz="2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as-IN" sz="5400" b="1" dirty="0" smtClean="0"/>
              <a:t>ধন্যবাদ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3644957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152</Words>
  <Application>Microsoft Office PowerPoint</Application>
  <PresentationFormat>Widescreen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Vrinda</vt:lpstr>
      <vt:lpstr>Office Theme</vt:lpstr>
      <vt:lpstr>মুক্তিযুদ্ধে মুজিবনগর সরকারের ভূমিকা</vt:lpstr>
      <vt:lpstr>ভূমিকা</vt:lpstr>
      <vt:lpstr>মুজিবনগর সরকারের গঠন</vt:lpstr>
      <vt:lpstr>প্রধান কাজ ও ভূমিকা</vt:lpstr>
      <vt:lpstr>উপসংহারে বলা যায়, মুজিবনগর সরকার ছিল বাংলাদেশের স্বাধীনতা সংগ্রামের একটি অবিচ্ছেদ্য অংশ। তাদের সাংগঠনিক ও কূটনৈতিক নেতৃত্ব ছাড়া স্বাধীনতা অর্জন কঠিন হতো।ইতিহাসে এটি একটি অনন্য ও গৌরবোজ্জ্বল অধ্যায়।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মুক্তিযুদ্ধে মুজিবনগর সরকারের ভূমিকা</dc:title>
  <dc:creator>USER</dc:creator>
  <cp:lastModifiedBy>USER</cp:lastModifiedBy>
  <cp:revision>8</cp:revision>
  <dcterms:created xsi:type="dcterms:W3CDTF">2025-05-18T15:15:33Z</dcterms:created>
  <dcterms:modified xsi:type="dcterms:W3CDTF">2025-05-18T16:28:33Z</dcterms:modified>
</cp:coreProperties>
</file>

<file path=docProps/thumbnail.jpeg>
</file>